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sldIdLst>
    <p:sldId id="256" r:id="rId2"/>
  </p:sldIdLst>
  <p:sldSz cx="41148000" cy="32004000"/>
  <p:notesSz cx="6858000" cy="9144000"/>
  <p:defaultTextStyle>
    <a:defPPr>
      <a:defRPr lang="en-US"/>
    </a:defPPr>
    <a:lvl1pPr marL="0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1pPr>
    <a:lvl2pPr marL="1536192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2pPr>
    <a:lvl3pPr marL="3072384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3pPr>
    <a:lvl4pPr marL="4608576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4pPr>
    <a:lvl5pPr marL="6144768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5pPr>
    <a:lvl6pPr marL="7680960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6pPr>
    <a:lvl7pPr marL="9217152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7pPr>
    <a:lvl8pPr marL="10753344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8pPr>
    <a:lvl9pPr marL="12289536" algn="l" defTabSz="3072384" rtl="0" eaLnBrk="1" latinLnBrk="0" hangingPunct="1">
      <a:defRPr sz="6048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0000"/>
    <p:restoredTop sz="94676"/>
  </p:normalViewPr>
  <p:slideViewPr>
    <p:cSldViewPr snapToGrid="0" snapToObjects="1">
      <p:cViewPr>
        <p:scale>
          <a:sx n="23" d="100"/>
          <a:sy n="23" d="100"/>
        </p:scale>
        <p:origin x="1464" y="2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2.jpe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086100" y="5237694"/>
            <a:ext cx="34975800" cy="11142133"/>
          </a:xfrm>
        </p:spPr>
        <p:txBody>
          <a:bodyPr anchor="b"/>
          <a:lstStyle>
            <a:lvl1pPr algn="ctr">
              <a:defRPr sz="2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143500" y="16809511"/>
            <a:ext cx="30861000" cy="7726889"/>
          </a:xfrm>
        </p:spPr>
        <p:txBody>
          <a:bodyPr/>
          <a:lstStyle>
            <a:lvl1pPr marL="0" indent="0" algn="ctr">
              <a:buNone/>
              <a:defRPr sz="10800"/>
            </a:lvl1pPr>
            <a:lvl2pPr marL="2057400" indent="0" algn="ctr">
              <a:buNone/>
              <a:defRPr sz="9000"/>
            </a:lvl2pPr>
            <a:lvl3pPr marL="4114800" indent="0" algn="ctr">
              <a:buNone/>
              <a:defRPr sz="8100"/>
            </a:lvl3pPr>
            <a:lvl4pPr marL="6172200" indent="0" algn="ctr">
              <a:buNone/>
              <a:defRPr sz="7200"/>
            </a:lvl4pPr>
            <a:lvl5pPr marL="8229600" indent="0" algn="ctr">
              <a:buNone/>
              <a:defRPr sz="7200"/>
            </a:lvl5pPr>
            <a:lvl6pPr marL="10287000" indent="0" algn="ctr">
              <a:buNone/>
              <a:defRPr sz="7200"/>
            </a:lvl6pPr>
            <a:lvl7pPr marL="12344400" indent="0" algn="ctr">
              <a:buNone/>
              <a:defRPr sz="7200"/>
            </a:lvl7pPr>
            <a:lvl8pPr marL="14401800" indent="0" algn="ctr">
              <a:buNone/>
              <a:defRPr sz="7200"/>
            </a:lvl8pPr>
            <a:lvl9pPr marL="16459200" indent="0" algn="ctr">
              <a:buNone/>
              <a:defRPr sz="7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308854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54506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9446540" y="1703917"/>
            <a:ext cx="8872538" cy="2712191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828927" y="1703917"/>
            <a:ext cx="26103263" cy="2712191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80841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9975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07496" y="7978784"/>
            <a:ext cx="35490150" cy="13312773"/>
          </a:xfrm>
        </p:spPr>
        <p:txBody>
          <a:bodyPr anchor="b"/>
          <a:lstStyle>
            <a:lvl1pPr>
              <a:defRPr sz="27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07496" y="21417501"/>
            <a:ext cx="35490150" cy="7000873"/>
          </a:xfrm>
        </p:spPr>
        <p:txBody>
          <a:bodyPr/>
          <a:lstStyle>
            <a:lvl1pPr marL="0" indent="0">
              <a:buNone/>
              <a:defRPr sz="10800">
                <a:solidFill>
                  <a:schemeClr val="tx1"/>
                </a:solidFill>
              </a:defRPr>
            </a:lvl1pPr>
            <a:lvl2pPr marL="2057400" indent="0">
              <a:buNone/>
              <a:defRPr sz="9000">
                <a:solidFill>
                  <a:schemeClr val="tx1">
                    <a:tint val="75000"/>
                  </a:schemeClr>
                </a:solidFill>
              </a:defRPr>
            </a:lvl2pPr>
            <a:lvl3pPr marL="4114800" indent="0">
              <a:buNone/>
              <a:defRPr sz="8100">
                <a:solidFill>
                  <a:schemeClr val="tx1">
                    <a:tint val="75000"/>
                  </a:schemeClr>
                </a:solidFill>
              </a:defRPr>
            </a:lvl3pPr>
            <a:lvl4pPr marL="61722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4pPr>
            <a:lvl5pPr marL="82296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5pPr>
            <a:lvl6pPr marL="102870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6pPr>
            <a:lvl7pPr marL="123444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7pPr>
            <a:lvl8pPr marL="144018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8pPr>
            <a:lvl9pPr marL="16459200" indent="0">
              <a:buNone/>
              <a:defRPr sz="7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4244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828925" y="8519583"/>
            <a:ext cx="17487900" cy="203062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0831175" y="8519583"/>
            <a:ext cx="17487900" cy="203062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922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1703924"/>
            <a:ext cx="35490150" cy="618596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34289" y="7845427"/>
            <a:ext cx="17407530" cy="3844923"/>
          </a:xfrm>
        </p:spPr>
        <p:txBody>
          <a:bodyPr anchor="b"/>
          <a:lstStyle>
            <a:lvl1pPr marL="0" indent="0">
              <a:buNone/>
              <a:defRPr sz="10800" b="1"/>
            </a:lvl1pPr>
            <a:lvl2pPr marL="2057400" indent="0">
              <a:buNone/>
              <a:defRPr sz="9000" b="1"/>
            </a:lvl2pPr>
            <a:lvl3pPr marL="4114800" indent="0">
              <a:buNone/>
              <a:defRPr sz="8100" b="1"/>
            </a:lvl3pPr>
            <a:lvl4pPr marL="6172200" indent="0">
              <a:buNone/>
              <a:defRPr sz="7200" b="1"/>
            </a:lvl4pPr>
            <a:lvl5pPr marL="8229600" indent="0">
              <a:buNone/>
              <a:defRPr sz="7200" b="1"/>
            </a:lvl5pPr>
            <a:lvl6pPr marL="10287000" indent="0">
              <a:buNone/>
              <a:defRPr sz="7200" b="1"/>
            </a:lvl6pPr>
            <a:lvl7pPr marL="12344400" indent="0">
              <a:buNone/>
              <a:defRPr sz="7200" b="1"/>
            </a:lvl7pPr>
            <a:lvl8pPr marL="14401800" indent="0">
              <a:buNone/>
              <a:defRPr sz="7200" b="1"/>
            </a:lvl8pPr>
            <a:lvl9pPr marL="16459200" indent="0">
              <a:buNone/>
              <a:defRPr sz="7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834289" y="11690350"/>
            <a:ext cx="17407530" cy="171947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0831177" y="7845427"/>
            <a:ext cx="17493260" cy="3844923"/>
          </a:xfrm>
        </p:spPr>
        <p:txBody>
          <a:bodyPr anchor="b"/>
          <a:lstStyle>
            <a:lvl1pPr marL="0" indent="0">
              <a:buNone/>
              <a:defRPr sz="10800" b="1"/>
            </a:lvl1pPr>
            <a:lvl2pPr marL="2057400" indent="0">
              <a:buNone/>
              <a:defRPr sz="9000" b="1"/>
            </a:lvl2pPr>
            <a:lvl3pPr marL="4114800" indent="0">
              <a:buNone/>
              <a:defRPr sz="8100" b="1"/>
            </a:lvl3pPr>
            <a:lvl4pPr marL="6172200" indent="0">
              <a:buNone/>
              <a:defRPr sz="7200" b="1"/>
            </a:lvl4pPr>
            <a:lvl5pPr marL="8229600" indent="0">
              <a:buNone/>
              <a:defRPr sz="7200" b="1"/>
            </a:lvl5pPr>
            <a:lvl6pPr marL="10287000" indent="0">
              <a:buNone/>
              <a:defRPr sz="7200" b="1"/>
            </a:lvl6pPr>
            <a:lvl7pPr marL="12344400" indent="0">
              <a:buNone/>
              <a:defRPr sz="7200" b="1"/>
            </a:lvl7pPr>
            <a:lvl8pPr marL="14401800" indent="0">
              <a:buNone/>
              <a:defRPr sz="7200" b="1"/>
            </a:lvl8pPr>
            <a:lvl9pPr marL="16459200" indent="0">
              <a:buNone/>
              <a:defRPr sz="7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0831177" y="11690350"/>
            <a:ext cx="17493260" cy="171947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489333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67336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17046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2133600"/>
            <a:ext cx="13271301" cy="7467600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493259" y="4607991"/>
            <a:ext cx="20831175" cy="22743583"/>
          </a:xfrm>
        </p:spPr>
        <p:txBody>
          <a:bodyPr/>
          <a:lstStyle>
            <a:lvl1pPr>
              <a:defRPr sz="14400"/>
            </a:lvl1pPr>
            <a:lvl2pPr>
              <a:defRPr sz="12600"/>
            </a:lvl2pPr>
            <a:lvl3pPr>
              <a:defRPr sz="10800"/>
            </a:lvl3pPr>
            <a:lvl4pPr>
              <a:defRPr sz="9000"/>
            </a:lvl4pPr>
            <a:lvl5pPr>
              <a:defRPr sz="9000"/>
            </a:lvl5pPr>
            <a:lvl6pPr>
              <a:defRPr sz="9000"/>
            </a:lvl6pPr>
            <a:lvl7pPr>
              <a:defRPr sz="9000"/>
            </a:lvl7pPr>
            <a:lvl8pPr>
              <a:defRPr sz="9000"/>
            </a:lvl8pPr>
            <a:lvl9pPr>
              <a:defRPr sz="9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5" y="9601200"/>
            <a:ext cx="13271301" cy="17787411"/>
          </a:xfrm>
        </p:spPr>
        <p:txBody>
          <a:bodyPr/>
          <a:lstStyle>
            <a:lvl1pPr marL="0" indent="0">
              <a:buNone/>
              <a:defRPr sz="7200"/>
            </a:lvl1pPr>
            <a:lvl2pPr marL="2057400" indent="0">
              <a:buNone/>
              <a:defRPr sz="6300"/>
            </a:lvl2pPr>
            <a:lvl3pPr marL="4114800" indent="0">
              <a:buNone/>
              <a:defRPr sz="5400"/>
            </a:lvl3pPr>
            <a:lvl4pPr marL="6172200" indent="0">
              <a:buNone/>
              <a:defRPr sz="4500"/>
            </a:lvl4pPr>
            <a:lvl5pPr marL="8229600" indent="0">
              <a:buNone/>
              <a:defRPr sz="4500"/>
            </a:lvl5pPr>
            <a:lvl6pPr marL="10287000" indent="0">
              <a:buNone/>
              <a:defRPr sz="4500"/>
            </a:lvl6pPr>
            <a:lvl7pPr marL="12344400" indent="0">
              <a:buNone/>
              <a:defRPr sz="4500"/>
            </a:lvl7pPr>
            <a:lvl8pPr marL="14401800" indent="0">
              <a:buNone/>
              <a:defRPr sz="4500"/>
            </a:lvl8pPr>
            <a:lvl9pPr marL="16459200" indent="0">
              <a:buNone/>
              <a:defRPr sz="4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97531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34285" y="2133600"/>
            <a:ext cx="13271301" cy="7467600"/>
          </a:xfrm>
        </p:spPr>
        <p:txBody>
          <a:bodyPr anchor="b"/>
          <a:lstStyle>
            <a:lvl1pPr>
              <a:defRPr sz="1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7493259" y="4607991"/>
            <a:ext cx="20831175" cy="22743583"/>
          </a:xfrm>
        </p:spPr>
        <p:txBody>
          <a:bodyPr anchor="t"/>
          <a:lstStyle>
            <a:lvl1pPr marL="0" indent="0">
              <a:buNone/>
              <a:defRPr sz="14400"/>
            </a:lvl1pPr>
            <a:lvl2pPr marL="2057400" indent="0">
              <a:buNone/>
              <a:defRPr sz="12600"/>
            </a:lvl2pPr>
            <a:lvl3pPr marL="4114800" indent="0">
              <a:buNone/>
              <a:defRPr sz="10800"/>
            </a:lvl3pPr>
            <a:lvl4pPr marL="6172200" indent="0">
              <a:buNone/>
              <a:defRPr sz="9000"/>
            </a:lvl4pPr>
            <a:lvl5pPr marL="8229600" indent="0">
              <a:buNone/>
              <a:defRPr sz="9000"/>
            </a:lvl5pPr>
            <a:lvl6pPr marL="10287000" indent="0">
              <a:buNone/>
              <a:defRPr sz="9000"/>
            </a:lvl6pPr>
            <a:lvl7pPr marL="12344400" indent="0">
              <a:buNone/>
              <a:defRPr sz="9000"/>
            </a:lvl7pPr>
            <a:lvl8pPr marL="14401800" indent="0">
              <a:buNone/>
              <a:defRPr sz="9000"/>
            </a:lvl8pPr>
            <a:lvl9pPr marL="16459200" indent="0">
              <a:buNone/>
              <a:defRPr sz="9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834285" y="9601200"/>
            <a:ext cx="13271301" cy="17787411"/>
          </a:xfrm>
        </p:spPr>
        <p:txBody>
          <a:bodyPr/>
          <a:lstStyle>
            <a:lvl1pPr marL="0" indent="0">
              <a:buNone/>
              <a:defRPr sz="7200"/>
            </a:lvl1pPr>
            <a:lvl2pPr marL="2057400" indent="0">
              <a:buNone/>
              <a:defRPr sz="6300"/>
            </a:lvl2pPr>
            <a:lvl3pPr marL="4114800" indent="0">
              <a:buNone/>
              <a:defRPr sz="5400"/>
            </a:lvl3pPr>
            <a:lvl4pPr marL="6172200" indent="0">
              <a:buNone/>
              <a:defRPr sz="4500"/>
            </a:lvl4pPr>
            <a:lvl5pPr marL="8229600" indent="0">
              <a:buNone/>
              <a:defRPr sz="4500"/>
            </a:lvl5pPr>
            <a:lvl6pPr marL="10287000" indent="0">
              <a:buNone/>
              <a:defRPr sz="4500"/>
            </a:lvl6pPr>
            <a:lvl7pPr marL="12344400" indent="0">
              <a:buNone/>
              <a:defRPr sz="4500"/>
            </a:lvl7pPr>
            <a:lvl8pPr marL="14401800" indent="0">
              <a:buNone/>
              <a:defRPr sz="4500"/>
            </a:lvl8pPr>
            <a:lvl9pPr marL="16459200" indent="0">
              <a:buNone/>
              <a:defRPr sz="45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873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28925" y="1703924"/>
            <a:ext cx="35490150" cy="618596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828925" y="8519583"/>
            <a:ext cx="35490150" cy="2030624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828925" y="29662974"/>
            <a:ext cx="925830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76F432-ABFB-BE46-B2C9-348F46DA7A1C}" type="datetimeFigureOut">
              <a:rPr lang="en-US" smtClean="0"/>
              <a:t>12/4/18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3630275" y="29662974"/>
            <a:ext cx="1388745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9060775" y="29662974"/>
            <a:ext cx="9258300" cy="170391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4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B3FB2-3EFC-FD4F-B2ED-FDDCBA29E77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19935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114800" rtl="0" eaLnBrk="1" latinLnBrk="0" hangingPunct="1">
        <a:lnSpc>
          <a:spcPct val="90000"/>
        </a:lnSpc>
        <a:spcBef>
          <a:spcPct val="0"/>
        </a:spcBef>
        <a:buNone/>
        <a:defRPr sz="19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28700" indent="-1028700" algn="l" defTabSz="4114800" rtl="0" eaLnBrk="1" latinLnBrk="0" hangingPunct="1">
        <a:lnSpc>
          <a:spcPct val="90000"/>
        </a:lnSpc>
        <a:spcBef>
          <a:spcPts val="4500"/>
        </a:spcBef>
        <a:buFont typeface="Arial" panose="020B0604020202020204" pitchFamily="34" charset="0"/>
        <a:buChar char="•"/>
        <a:defRPr sz="12600" kern="1200">
          <a:solidFill>
            <a:schemeClr val="tx1"/>
          </a:solidFill>
          <a:latin typeface="+mn-lt"/>
          <a:ea typeface="+mn-ea"/>
          <a:cs typeface="+mn-cs"/>
        </a:defRPr>
      </a:lvl1pPr>
      <a:lvl2pPr marL="30861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10800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9000" kern="1200">
          <a:solidFill>
            <a:schemeClr val="tx1"/>
          </a:solidFill>
          <a:latin typeface="+mn-lt"/>
          <a:ea typeface="+mn-ea"/>
          <a:cs typeface="+mn-cs"/>
        </a:defRPr>
      </a:lvl3pPr>
      <a:lvl4pPr marL="72009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4pPr>
      <a:lvl5pPr marL="92583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5pPr>
      <a:lvl6pPr marL="113157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6pPr>
      <a:lvl7pPr marL="133731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7pPr>
      <a:lvl8pPr marL="154305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8pPr>
      <a:lvl9pPr marL="17487900" indent="-1028700" algn="l" defTabSz="4114800" rtl="0" eaLnBrk="1" latinLnBrk="0" hangingPunct="1">
        <a:lnSpc>
          <a:spcPct val="90000"/>
        </a:lnSpc>
        <a:spcBef>
          <a:spcPts val="2250"/>
        </a:spcBef>
        <a:buFont typeface="Arial" panose="020B0604020202020204" pitchFamily="34" charset="0"/>
        <a:buChar char="•"/>
        <a:defRPr sz="81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1pPr>
      <a:lvl2pPr marL="20574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2pPr>
      <a:lvl3pPr marL="41148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3pPr>
      <a:lvl4pPr marL="61722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4pPr>
      <a:lvl5pPr marL="82296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5pPr>
      <a:lvl6pPr marL="102870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6pPr>
      <a:lvl7pPr marL="123444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7pPr>
      <a:lvl8pPr marL="144018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8pPr>
      <a:lvl9pPr marL="16459200" algn="l" defTabSz="4114800" rtl="0" eaLnBrk="1" latinLnBrk="0" hangingPunct="1">
        <a:defRPr sz="8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2.jpe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JP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AA6A52-5789-AC4D-AA31-FDD09337549F}"/>
              </a:ext>
            </a:extLst>
          </p:cNvPr>
          <p:cNvSpPr txBox="1"/>
          <p:nvPr/>
        </p:nvSpPr>
        <p:spPr>
          <a:xfrm>
            <a:off x="15026944" y="421779"/>
            <a:ext cx="12446723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0" u="sng" dirty="0">
                <a:latin typeface="Angsana New" panose="02020603050405020304" pitchFamily="18" charset="-34"/>
                <a:cs typeface="Angsana New" panose="02020603050405020304" pitchFamily="18" charset="-34"/>
              </a:rPr>
              <a:t>Image Reconstruction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CF61F1-61F6-2E42-9862-2BEBD4042E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9177" y="3345410"/>
            <a:ext cx="8434767" cy="752466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4A181F4-B39A-2044-9C13-C82A069785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46272" y="11938997"/>
            <a:ext cx="8726763" cy="850053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B1F698D-B554-874E-A68E-8801524C22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46272" y="21508450"/>
            <a:ext cx="8630382" cy="8590114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B6E8E32-FA55-2B48-8FB6-E93122F364D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989565" y="3219680"/>
            <a:ext cx="8521482" cy="765039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54197DB2-5CB0-B644-807A-51A0E710341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378030" y="819281"/>
            <a:ext cx="5360894" cy="536859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4A79F4F4-1D58-A84F-A2A6-C581E65D44E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968164" y="6187877"/>
            <a:ext cx="6057900" cy="48641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3E609B50-8CD2-2646-84F7-03F56115BE0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6989565" y="11938997"/>
            <a:ext cx="8658147" cy="8539947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0C31366B-63E4-4C4F-B2C4-3A1E5616A71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989565" y="21508450"/>
            <a:ext cx="8737600" cy="8559800"/>
          </a:xfrm>
          <a:prstGeom prst="rect">
            <a:avLst/>
          </a:prstGeom>
        </p:spPr>
      </p:pic>
      <p:sp>
        <p:nvSpPr>
          <p:cNvPr id="31" name="Right Arrow 30">
            <a:extLst>
              <a:ext uri="{FF2B5EF4-FFF2-40B4-BE49-F238E27FC236}">
                <a16:creationId xmlns:a16="http://schemas.microsoft.com/office/drawing/2014/main" id="{7F7D1E61-C826-3A45-BD2B-627EB90A829C}"/>
              </a:ext>
            </a:extLst>
          </p:cNvPr>
          <p:cNvSpPr/>
          <p:nvPr/>
        </p:nvSpPr>
        <p:spPr>
          <a:xfrm>
            <a:off x="11542190" y="6224882"/>
            <a:ext cx="5150491" cy="176572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73327A69-B022-DD41-898D-F64F918F8F0D}"/>
              </a:ext>
            </a:extLst>
          </p:cNvPr>
          <p:cNvSpPr txBox="1"/>
          <p:nvPr/>
        </p:nvSpPr>
        <p:spPr>
          <a:xfrm>
            <a:off x="11871157" y="6753800"/>
            <a:ext cx="3521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Grey scale representation of the original photograph</a:t>
            </a:r>
          </a:p>
        </p:txBody>
      </p:sp>
      <p:sp>
        <p:nvSpPr>
          <p:cNvPr id="33" name="Right Arrow 32">
            <a:extLst>
              <a:ext uri="{FF2B5EF4-FFF2-40B4-BE49-F238E27FC236}">
                <a16:creationId xmlns:a16="http://schemas.microsoft.com/office/drawing/2014/main" id="{7BFA501D-1195-4A46-81A5-63AE6403944F}"/>
              </a:ext>
            </a:extLst>
          </p:cNvPr>
          <p:cNvSpPr/>
          <p:nvPr/>
        </p:nvSpPr>
        <p:spPr>
          <a:xfrm>
            <a:off x="11634484" y="15191082"/>
            <a:ext cx="5150491" cy="176572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BE4087B-65DD-9043-835E-E1DF3536273C}"/>
              </a:ext>
            </a:extLst>
          </p:cNvPr>
          <p:cNvSpPr txBox="1"/>
          <p:nvPr/>
        </p:nvSpPr>
        <p:spPr>
          <a:xfrm>
            <a:off x="11963451" y="15720000"/>
            <a:ext cx="3521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Grey scale representation of the original photograph</a:t>
            </a:r>
          </a:p>
        </p:txBody>
      </p:sp>
      <p:sp>
        <p:nvSpPr>
          <p:cNvPr id="35" name="Right Arrow 34">
            <a:extLst>
              <a:ext uri="{FF2B5EF4-FFF2-40B4-BE49-F238E27FC236}">
                <a16:creationId xmlns:a16="http://schemas.microsoft.com/office/drawing/2014/main" id="{F2E650F7-AC65-CE41-A047-E6D1647EC8D1}"/>
              </a:ext>
            </a:extLst>
          </p:cNvPr>
          <p:cNvSpPr/>
          <p:nvPr/>
        </p:nvSpPr>
        <p:spPr>
          <a:xfrm>
            <a:off x="11466659" y="24767504"/>
            <a:ext cx="5150491" cy="176572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5166BFD-C582-D043-B7B8-28DD045ED549}"/>
              </a:ext>
            </a:extLst>
          </p:cNvPr>
          <p:cNvSpPr txBox="1"/>
          <p:nvPr/>
        </p:nvSpPr>
        <p:spPr>
          <a:xfrm>
            <a:off x="11795626" y="25296422"/>
            <a:ext cx="352152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Grey scale representation of the original photograph</a:t>
            </a:r>
          </a:p>
        </p:txBody>
      </p:sp>
      <p:sp>
        <p:nvSpPr>
          <p:cNvPr id="37" name="Right Arrow 36">
            <a:extLst>
              <a:ext uri="{FF2B5EF4-FFF2-40B4-BE49-F238E27FC236}">
                <a16:creationId xmlns:a16="http://schemas.microsoft.com/office/drawing/2014/main" id="{B631675F-5A02-4646-A2CC-1FAD4C8B7C58}"/>
              </a:ext>
            </a:extLst>
          </p:cNvPr>
          <p:cNvSpPr/>
          <p:nvPr/>
        </p:nvSpPr>
        <p:spPr>
          <a:xfrm>
            <a:off x="25828858" y="2651614"/>
            <a:ext cx="5150491" cy="176572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9219702-13D9-5E47-BCE9-766660F0EB79}"/>
              </a:ext>
            </a:extLst>
          </p:cNvPr>
          <p:cNvSpPr txBox="1"/>
          <p:nvPr/>
        </p:nvSpPr>
        <p:spPr>
          <a:xfrm>
            <a:off x="25727165" y="3180532"/>
            <a:ext cx="44067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Fast Fourier Transform</a:t>
            </a:r>
          </a:p>
          <a:p>
            <a:pPr algn="ctr"/>
            <a:r>
              <a:rPr lang="en-US" sz="2000" dirty="0"/>
              <a:t>(Removing high frequency coefficients)</a:t>
            </a:r>
          </a:p>
        </p:txBody>
      </p:sp>
      <p:sp>
        <p:nvSpPr>
          <p:cNvPr id="41" name="Right Arrow 40">
            <a:extLst>
              <a:ext uri="{FF2B5EF4-FFF2-40B4-BE49-F238E27FC236}">
                <a16:creationId xmlns:a16="http://schemas.microsoft.com/office/drawing/2014/main" id="{89488A18-A45E-524E-AE62-4B12809B01B3}"/>
              </a:ext>
            </a:extLst>
          </p:cNvPr>
          <p:cNvSpPr/>
          <p:nvPr/>
        </p:nvSpPr>
        <p:spPr>
          <a:xfrm>
            <a:off x="25715206" y="7573718"/>
            <a:ext cx="5150491" cy="176572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87B824EA-5A19-F643-B047-F07B7261CDD0}"/>
              </a:ext>
            </a:extLst>
          </p:cNvPr>
          <p:cNvSpPr txBox="1"/>
          <p:nvPr/>
        </p:nvSpPr>
        <p:spPr>
          <a:xfrm>
            <a:off x="25613513" y="8102636"/>
            <a:ext cx="44067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Haar</a:t>
            </a:r>
            <a:r>
              <a:rPr lang="en-US" sz="2000" dirty="0"/>
              <a:t> Wavelet Transform</a:t>
            </a:r>
          </a:p>
          <a:p>
            <a:pPr algn="ctr"/>
            <a:r>
              <a:rPr lang="en-US" sz="2000" dirty="0"/>
              <a:t>(Removing detail coefficients)</a:t>
            </a:r>
          </a:p>
        </p:txBody>
      </p:sp>
      <p:sp>
        <p:nvSpPr>
          <p:cNvPr id="43" name="Right Arrow 42">
            <a:extLst>
              <a:ext uri="{FF2B5EF4-FFF2-40B4-BE49-F238E27FC236}">
                <a16:creationId xmlns:a16="http://schemas.microsoft.com/office/drawing/2014/main" id="{B80209C1-55AF-2D46-A8EE-5350A653ACF7}"/>
              </a:ext>
            </a:extLst>
          </p:cNvPr>
          <p:cNvSpPr/>
          <p:nvPr/>
        </p:nvSpPr>
        <p:spPr>
          <a:xfrm>
            <a:off x="26213751" y="12789358"/>
            <a:ext cx="5150491" cy="176572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B0AF1D36-0603-DA44-A50E-51C48F8496E2}"/>
              </a:ext>
            </a:extLst>
          </p:cNvPr>
          <p:cNvSpPr txBox="1"/>
          <p:nvPr/>
        </p:nvSpPr>
        <p:spPr>
          <a:xfrm>
            <a:off x="25998406" y="13318276"/>
            <a:ext cx="5252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Fast Fourier Transform</a:t>
            </a:r>
          </a:p>
          <a:p>
            <a:pPr algn="ctr"/>
            <a:r>
              <a:rPr lang="en-US" sz="2000" dirty="0"/>
              <a:t>(Removing more high frequency coefficients)</a:t>
            </a:r>
          </a:p>
        </p:txBody>
      </p:sp>
      <p:sp>
        <p:nvSpPr>
          <p:cNvPr id="45" name="Right Arrow 44">
            <a:extLst>
              <a:ext uri="{FF2B5EF4-FFF2-40B4-BE49-F238E27FC236}">
                <a16:creationId xmlns:a16="http://schemas.microsoft.com/office/drawing/2014/main" id="{0858651C-91B9-1446-9E91-FAE192DD4C13}"/>
              </a:ext>
            </a:extLst>
          </p:cNvPr>
          <p:cNvSpPr/>
          <p:nvPr/>
        </p:nvSpPr>
        <p:spPr>
          <a:xfrm>
            <a:off x="26100099" y="17711462"/>
            <a:ext cx="5150491" cy="176572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48A2A3E2-F34F-E849-A311-0FFBE16129E4}"/>
              </a:ext>
            </a:extLst>
          </p:cNvPr>
          <p:cNvSpPr txBox="1"/>
          <p:nvPr/>
        </p:nvSpPr>
        <p:spPr>
          <a:xfrm>
            <a:off x="25998406" y="18240380"/>
            <a:ext cx="44067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Haar</a:t>
            </a:r>
            <a:r>
              <a:rPr lang="en-US" sz="2000" dirty="0"/>
              <a:t> Wavelet Transform</a:t>
            </a:r>
          </a:p>
          <a:p>
            <a:pPr algn="ctr"/>
            <a:r>
              <a:rPr lang="en-US" sz="2000" dirty="0"/>
              <a:t>(Removing detail coefficients)</a:t>
            </a:r>
          </a:p>
        </p:txBody>
      </p:sp>
      <p:sp>
        <p:nvSpPr>
          <p:cNvPr id="51" name="Right Arrow 50">
            <a:extLst>
              <a:ext uri="{FF2B5EF4-FFF2-40B4-BE49-F238E27FC236}">
                <a16:creationId xmlns:a16="http://schemas.microsoft.com/office/drawing/2014/main" id="{5218A6FA-20CE-574D-A5E1-16BB666948EC}"/>
              </a:ext>
            </a:extLst>
          </p:cNvPr>
          <p:cNvSpPr/>
          <p:nvPr/>
        </p:nvSpPr>
        <p:spPr>
          <a:xfrm>
            <a:off x="26227539" y="22496870"/>
            <a:ext cx="5150491" cy="176572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64CEA67-D6C6-394F-BD87-3C77CC31956A}"/>
              </a:ext>
            </a:extLst>
          </p:cNvPr>
          <p:cNvSpPr txBox="1"/>
          <p:nvPr/>
        </p:nvSpPr>
        <p:spPr>
          <a:xfrm>
            <a:off x="26012194" y="23025788"/>
            <a:ext cx="52521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/>
              <a:t>Fast Fourier Transform</a:t>
            </a:r>
          </a:p>
          <a:p>
            <a:pPr algn="ctr"/>
            <a:r>
              <a:rPr lang="en-US" sz="2000" dirty="0"/>
              <a:t>(Removing more high frequency coefficients)</a:t>
            </a:r>
          </a:p>
        </p:txBody>
      </p:sp>
      <p:sp>
        <p:nvSpPr>
          <p:cNvPr id="53" name="Right Arrow 52">
            <a:extLst>
              <a:ext uri="{FF2B5EF4-FFF2-40B4-BE49-F238E27FC236}">
                <a16:creationId xmlns:a16="http://schemas.microsoft.com/office/drawing/2014/main" id="{904EF732-B7C5-6947-A9F5-6180DBE404EB}"/>
              </a:ext>
            </a:extLst>
          </p:cNvPr>
          <p:cNvSpPr/>
          <p:nvPr/>
        </p:nvSpPr>
        <p:spPr>
          <a:xfrm>
            <a:off x="26113887" y="27418974"/>
            <a:ext cx="5150491" cy="1765722"/>
          </a:xfrm>
          <a:prstGeom prst="rightArrow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02D01CC-7FB4-3942-80B1-C370C97A6D7E}"/>
              </a:ext>
            </a:extLst>
          </p:cNvPr>
          <p:cNvSpPr txBox="1"/>
          <p:nvPr/>
        </p:nvSpPr>
        <p:spPr>
          <a:xfrm>
            <a:off x="26012194" y="27947892"/>
            <a:ext cx="440672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err="1"/>
              <a:t>Haar</a:t>
            </a:r>
            <a:r>
              <a:rPr lang="en-US" sz="2000" dirty="0"/>
              <a:t> Wavelet Transform</a:t>
            </a:r>
          </a:p>
          <a:p>
            <a:pPr algn="ctr"/>
            <a:r>
              <a:rPr lang="en-US" sz="2000" dirty="0"/>
              <a:t>(Removing detail coefficients)</a:t>
            </a:r>
          </a:p>
        </p:txBody>
      </p:sp>
      <p:pic>
        <p:nvPicPr>
          <p:cNvPr id="58" name="Picture 57">
            <a:extLst>
              <a:ext uri="{FF2B5EF4-FFF2-40B4-BE49-F238E27FC236}">
                <a16:creationId xmlns:a16="http://schemas.microsoft.com/office/drawing/2014/main" id="{79B15DF8-EED3-B241-B0BF-D43CEB42E48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31378030" y="16495332"/>
            <a:ext cx="5943600" cy="4953000"/>
          </a:xfrm>
          <a:prstGeom prst="rect">
            <a:avLst/>
          </a:prstGeom>
        </p:spPr>
      </p:pic>
      <p:pic>
        <p:nvPicPr>
          <p:cNvPr id="60" name="Picture 59">
            <a:extLst>
              <a:ext uri="{FF2B5EF4-FFF2-40B4-BE49-F238E27FC236}">
                <a16:creationId xmlns:a16="http://schemas.microsoft.com/office/drawing/2014/main" id="{F4092D17-DB24-2B47-8687-E61DA5D5C7C7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31465934" y="11051977"/>
            <a:ext cx="5560130" cy="5600130"/>
          </a:xfrm>
          <a:prstGeom prst="rect">
            <a:avLst/>
          </a:prstGeom>
        </p:spPr>
      </p:pic>
      <p:pic>
        <p:nvPicPr>
          <p:cNvPr id="62" name="Picture 61">
            <a:extLst>
              <a:ext uri="{FF2B5EF4-FFF2-40B4-BE49-F238E27FC236}">
                <a16:creationId xmlns:a16="http://schemas.microsoft.com/office/drawing/2014/main" id="{500A8BAB-F1E8-2640-B501-AEE1518C9071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1465934" y="26390571"/>
            <a:ext cx="6187583" cy="4857314"/>
          </a:xfrm>
          <a:prstGeom prst="rect">
            <a:avLst/>
          </a:prstGeom>
        </p:spPr>
      </p:pic>
      <p:pic>
        <p:nvPicPr>
          <p:cNvPr id="64" name="Picture 63">
            <a:extLst>
              <a:ext uri="{FF2B5EF4-FFF2-40B4-BE49-F238E27FC236}">
                <a16:creationId xmlns:a16="http://schemas.microsoft.com/office/drawing/2014/main" id="{A0B3F2A4-9A88-6C4D-B4C4-D0EECDC0C5B0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31647116" y="21366766"/>
            <a:ext cx="5255028" cy="5166460"/>
          </a:xfrm>
          <a:prstGeom prst="rect">
            <a:avLst/>
          </a:prstGeom>
        </p:spPr>
      </p:pic>
      <p:pic>
        <p:nvPicPr>
          <p:cNvPr id="66" name="Picture 65">
            <a:extLst>
              <a:ext uri="{FF2B5EF4-FFF2-40B4-BE49-F238E27FC236}">
                <a16:creationId xmlns:a16="http://schemas.microsoft.com/office/drawing/2014/main" id="{00B972DB-CDFE-114B-88C1-791C7F363D59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3616155" y="613650"/>
            <a:ext cx="9691296" cy="2234800"/>
          </a:xfrm>
          <a:prstGeom prst="rect">
            <a:avLst/>
          </a:prstGeom>
        </p:spPr>
      </p:pic>
      <p:pic>
        <p:nvPicPr>
          <p:cNvPr id="68" name="Picture 67">
            <a:extLst>
              <a:ext uri="{FF2B5EF4-FFF2-40B4-BE49-F238E27FC236}">
                <a16:creationId xmlns:a16="http://schemas.microsoft.com/office/drawing/2014/main" id="{8B6778BD-AADE-E845-B9B6-B9DF2F874540}"/>
              </a:ext>
            </a:extLst>
          </p:cNvPr>
          <p:cNvPicPr>
            <a:picLocks noChangeAspect="1"/>
          </p:cNvPicPr>
          <p:nvPr/>
        </p:nvPicPr>
        <p:blipFill rotWithShape="1">
          <a:blip r:embed="rId15"/>
          <a:srcRect b="30826"/>
          <a:stretch/>
        </p:blipFill>
        <p:spPr>
          <a:xfrm>
            <a:off x="1200443" y="487899"/>
            <a:ext cx="2415712" cy="232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319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75</TotalTime>
  <Words>76</Words>
  <Application>Microsoft Macintosh PowerPoint</Application>
  <PresentationFormat>Custom</PresentationFormat>
  <Paragraphs>16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Angsana New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Nolt</dc:creator>
  <cp:lastModifiedBy>Laura Nolt</cp:lastModifiedBy>
  <cp:revision>16</cp:revision>
  <dcterms:created xsi:type="dcterms:W3CDTF">2018-11-30T06:23:38Z</dcterms:created>
  <dcterms:modified xsi:type="dcterms:W3CDTF">2018-12-04T21:14:08Z</dcterms:modified>
</cp:coreProperties>
</file>

<file path=docProps/thumbnail.jpeg>
</file>